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9"/>
  </p:notesMasterIdLst>
  <p:handoutMasterIdLst>
    <p:handoutMasterId r:id="rId10"/>
  </p:handoutMasterIdLst>
  <p:sldIdLst>
    <p:sldId id="359" r:id="rId8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opher Cantrell" initials="CC" lastIdx="1" clrIdx="0">
    <p:extLst>
      <p:ext uri="{19B8F6BF-5375-455C-9EA6-DF929625EA0E}">
        <p15:presenceInfo xmlns:p15="http://schemas.microsoft.com/office/powerpoint/2012/main" userId="0a3921c27bcf8d0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5D9"/>
    <a:srgbClr val="FF6600"/>
    <a:srgbClr val="7F0055"/>
    <a:srgbClr val="00C000"/>
    <a:srgbClr val="B91121"/>
    <a:srgbClr val="FAFAFA"/>
    <a:srgbClr val="F7F7F7"/>
    <a:srgbClr val="EEF6F0"/>
    <a:srgbClr val="700000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55" autoAdjust="0"/>
    <p:restoredTop sz="82637" autoAdjust="0"/>
  </p:normalViewPr>
  <p:slideViewPr>
    <p:cSldViewPr>
      <p:cViewPr varScale="1">
        <p:scale>
          <a:sx n="112" d="100"/>
          <a:sy n="112" d="100"/>
        </p:scale>
        <p:origin x="750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56"/>
    </p:cViewPr>
  </p:outlineViewPr>
  <p:notesTextViewPr>
    <p:cViewPr>
      <p:scale>
        <a:sx n="3" d="2"/>
        <a:sy n="3" d="2"/>
      </p:scale>
      <p:origin x="0" y="0"/>
    </p:cViewPr>
  </p:notesText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DC9F07-41B7-400B-BE63-4FF003BDA9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2: Database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4257F-C598-4063-95E4-6153EFD75B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673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267FA5E1-C9C8-4E37-9952-831FB29BD504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F9D47-3F66-4E6E-BC4B-D6EFACDD77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932A3-8367-4B3D-A6EF-B40DEEE180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673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B25DA727-4E9D-4984-95FA-DDDFC31EA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3174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2: Database Overview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673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1944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63" tIns="45331" rIns="90663" bIns="45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5" y="4415081"/>
            <a:ext cx="5607691" cy="4183538"/>
          </a:xfrm>
          <a:prstGeom prst="rect">
            <a:avLst/>
          </a:prstGeom>
        </p:spPr>
        <p:txBody>
          <a:bodyPr vert="horz" lIns="90663" tIns="45331" rIns="90663" bIns="45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673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29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Object Oriented 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Programming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99431-284D-43B5-97BB-52944E54C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151"/>
            <a:ext cx="9067800" cy="609600"/>
          </a:xfrm>
        </p:spPr>
        <p:txBody>
          <a:bodyPr/>
          <a:lstStyle/>
          <a:p>
            <a:r>
              <a:rPr lang="en-US" dirty="0" err="1"/>
              <a:t>elif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CCA16-333B-4536-BD78-FF763A0AB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05C90B0-D6CB-4AC3-81E4-84627B047C14}"/>
              </a:ext>
            </a:extLst>
          </p:cNvPr>
          <p:cNvSpPr/>
          <p:nvPr/>
        </p:nvSpPr>
        <p:spPr>
          <a:xfrm>
            <a:off x="277563" y="1932495"/>
            <a:ext cx="1873131" cy="1896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():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a==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'A'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a==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'B'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'C'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dis.dis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(one)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177B3F1-75DD-446A-ACCD-4725BFEFC549}"/>
              </a:ext>
            </a:extLst>
          </p:cNvPr>
          <p:cNvSpPr/>
          <p:nvPr/>
        </p:nvSpPr>
        <p:spPr>
          <a:xfrm>
            <a:off x="6979066" y="1932495"/>
            <a:ext cx="1783934" cy="1731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two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():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a==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'A'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a==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'B'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'C’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0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dis.dis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(two)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960C8CA-E2A1-4B84-81C6-B2D44E54C09E}"/>
              </a:ext>
            </a:extLst>
          </p:cNvPr>
          <p:cNvSpPr/>
          <p:nvPr/>
        </p:nvSpPr>
        <p:spPr>
          <a:xfrm>
            <a:off x="2224044" y="1145446"/>
            <a:ext cx="2280303" cy="353943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0 LOAD_GLOBAL              0 (a)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2 LOAD_CONST               1 (1)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4 COMPARE_OP               2 (==)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6 POP_JUMP_IF_FALSE       18</a:t>
            </a:r>
          </a:p>
          <a:p>
            <a:endParaRPr lang="en-US" sz="800" dirty="0"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8 LOAD_GLOBAL              1 (print)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10 LOAD_CONST               2 ('A')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12 CALL_FUNCTION            1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14 POP_TOP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16 JUMP_FORWARD            26 (to 44)</a:t>
            </a:r>
          </a:p>
          <a:p>
            <a:endParaRPr lang="en-US" sz="800" dirty="0"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18 LOAD_GLOBAL              0 (a)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20 LOAD_CONST               3 (2)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22 COMPARE_OP               2 (==)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24 POP_JUMP_IF_FALSE       36</a:t>
            </a:r>
          </a:p>
          <a:p>
            <a:endParaRPr lang="en-US" sz="800" dirty="0"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26 LOAD_GLOBAL              1 (print)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28 LOAD_CONST               4 ('B')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30 CALL_FUNCTION            1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32 POP_TOP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34 JUMP_FORWARD             8 (to 44)</a:t>
            </a:r>
          </a:p>
          <a:p>
            <a:endParaRPr lang="en-US" sz="800" dirty="0"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36 LOAD_GLOBAL              1 (print)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38 LOAD_CONST               5 ('C')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40 CALL_FUNCTION            1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42 POP_TOP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44 LOAD_CONST               0 (None)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46 RETURN_VALUE</a:t>
            </a:r>
            <a:endParaRPr lang="en-US" sz="800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14DDA47-4F7D-4489-8496-A70F43959D32}"/>
              </a:ext>
            </a:extLst>
          </p:cNvPr>
          <p:cNvSpPr/>
          <p:nvPr/>
        </p:nvSpPr>
        <p:spPr>
          <a:xfrm>
            <a:off x="4639653" y="1147227"/>
            <a:ext cx="2280303" cy="353943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0 LOAD_GLOBAL              0 (a)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2 LOAD_CONST               1 (1)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4 COMPARE_OP               2 (==)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6 POP_JUMP_IF_FALSE       18</a:t>
            </a:r>
          </a:p>
          <a:p>
            <a:endParaRPr lang="en-US" sz="800" dirty="0"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8 LOAD_GLOBAL              1 (print)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10 LOAD_CONST               2 ('A')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12 CALL_FUNCTION            1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14 POP_TOP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16 JUMP_FORWARD            26 (to 44)</a:t>
            </a:r>
          </a:p>
          <a:p>
            <a:endParaRPr lang="en-US" sz="800" dirty="0"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18 LOAD_GLOBAL              0 (a)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20 LOAD_CONST               3 (2)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22 COMPARE_OP               2 (==)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24 POP_JUMP_IF_FALSE       36</a:t>
            </a:r>
          </a:p>
          <a:p>
            <a:endParaRPr lang="en-US" sz="800" dirty="0"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26 LOAD_GLOBAL              1 (print)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28 LOAD_CONST               4 ('B')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30 CALL_FUNCTION            1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32 POP_TOP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34 JUMP_FORWARD             8 (to 44)</a:t>
            </a:r>
          </a:p>
          <a:p>
            <a:endParaRPr lang="en-US" sz="800" dirty="0"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36 LOAD_GLOBAL              1 (print)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38 LOAD_CONST               5 ('C')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40 CALL_FUNCTION            1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42 POP_TOP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44 LOAD_CONST               0 (None)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46 RETURN_VALUE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56627667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29594</TotalTime>
  <Words>438</Words>
  <Application>Microsoft Office PowerPoint</Application>
  <PresentationFormat>On-screen Show (16:9)</PresentationFormat>
  <Paragraphs>82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Arial</vt:lpstr>
      <vt:lpstr>Calibri</vt:lpstr>
      <vt:lpstr>Consolas</vt:lpstr>
      <vt:lpstr>Palatino Linotype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elif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717</cp:revision>
  <cp:lastPrinted>2018-07-29T22:26:15Z</cp:lastPrinted>
  <dcterms:created xsi:type="dcterms:W3CDTF">2015-07-04T21:12:26Z</dcterms:created>
  <dcterms:modified xsi:type="dcterms:W3CDTF">2020-05-14T17:56:10Z</dcterms:modified>
</cp:coreProperties>
</file>